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8"/>
    <p:restoredTop sz="94699"/>
  </p:normalViewPr>
  <p:slideViewPr>
    <p:cSldViewPr>
      <p:cViewPr varScale="1">
        <p:scale>
          <a:sx n="164" d="100"/>
          <a:sy n="164" d="100"/>
        </p:scale>
        <p:origin x="245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ED26-1D18-4116-BC58-2BF110F2E8C3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D44-D91C-4F2D-9019-AC81FC17C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40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ED26-1D18-4116-BC58-2BF110F2E8C3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D44-D91C-4F2D-9019-AC81FC17C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4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ED26-1D18-4116-BC58-2BF110F2E8C3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D44-D91C-4F2D-9019-AC81FC17C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03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ED26-1D18-4116-BC58-2BF110F2E8C3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D44-D91C-4F2D-9019-AC81FC17C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34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ED26-1D18-4116-BC58-2BF110F2E8C3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D44-D91C-4F2D-9019-AC81FC17C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58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ED26-1D18-4116-BC58-2BF110F2E8C3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D44-D91C-4F2D-9019-AC81FC17C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34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ED26-1D18-4116-BC58-2BF110F2E8C3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D44-D91C-4F2D-9019-AC81FC17C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44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ED26-1D18-4116-BC58-2BF110F2E8C3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D44-D91C-4F2D-9019-AC81FC17C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378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ED26-1D18-4116-BC58-2BF110F2E8C3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D44-D91C-4F2D-9019-AC81FC17C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59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ED26-1D18-4116-BC58-2BF110F2E8C3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D44-D91C-4F2D-9019-AC81FC17C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3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ED26-1D18-4116-BC58-2BF110F2E8C3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D44-D91C-4F2D-9019-AC81FC17C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030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2ED26-1D18-4116-BC58-2BF110F2E8C3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67D44-D91C-4F2D-9019-AC81FC17C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700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9459" cy="633670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5114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2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81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47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17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18959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206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7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89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62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173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285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71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13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458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558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08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" y="188640"/>
            <a:ext cx="912901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799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10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01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39752" y="188640"/>
            <a:ext cx="410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Programla İlişkisi Olmayan Üçüncü Ülkeler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21562"/>
              </p:ext>
            </p:extLst>
          </p:nvPr>
        </p:nvGraphicFramePr>
        <p:xfrm>
          <a:off x="179512" y="764704"/>
          <a:ext cx="8496945" cy="5544616"/>
        </p:xfrm>
        <a:graphic>
          <a:graphicData uri="http://schemas.openxmlformats.org/drawingml/2006/table">
            <a:tbl>
              <a:tblPr firstRow="1" firstCol="1" bandRow="1"/>
              <a:tblGrid>
                <a:gridCol w="778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3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Bölge 1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Batı Balkanlar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Arnavutluk, Bosna-Hersek, Kosova, Karadağ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Bölge 2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Doğu Ortaklığı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Ermenistan, Azerbaycan, Belarus Gürcistan, Moldova, Ukrayna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Bölge 3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Güney Akdeniz Ülkeleri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Cezayir, Mısır, </a:t>
                      </a: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İsrail,</a:t>
                      </a:r>
                      <a:r>
                        <a:rPr lang="tr-TR" sz="900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9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Ürdün, Lübnan, Libya, Fas, Filistin, Suriye, Tunus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Bölge 4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Rusya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Rusya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Bölge 5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Asya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Bangladeş, Butan, </a:t>
                      </a: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Brunei,</a:t>
                      </a:r>
                      <a:r>
                        <a:rPr lang="tr-TR" sz="900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9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Kamboçya, Çin, Kuzey Kore, </a:t>
                      </a: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Hong Kong,</a:t>
                      </a:r>
                      <a:r>
                        <a:rPr lang="tr-TR" sz="900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9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Hindistan, Endonezya, </a:t>
                      </a: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Japonya, Güney Kore</a:t>
                      </a:r>
                      <a:r>
                        <a:rPr lang="tr-TR" sz="900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9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Laos, </a:t>
                      </a: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Makao,</a:t>
                      </a:r>
                      <a:r>
                        <a:rPr lang="tr-TR" sz="900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9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Malezya, Maldivler, Moğolistan, Myanmar, Nepal, Pakistan, Filipinler</a:t>
                      </a:r>
                      <a:r>
                        <a:rPr lang="tr-TR" sz="900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Singapur,</a:t>
                      </a:r>
                      <a:r>
                        <a:rPr lang="tr-TR" sz="900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9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Sri Lanka</a:t>
                      </a:r>
                      <a:r>
                        <a:rPr lang="tr-TR" sz="900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Tayvan,</a:t>
                      </a:r>
                      <a:r>
                        <a:rPr lang="tr-TR" sz="900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9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Tayland, Vietnam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Bölge 6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Orta Asya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Afganistan, Kazakistan, Kırgızistan, Tacikistan, Türkmenistan, Özbekistan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Bölge 7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Orta Doğu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Bahreyn, </a:t>
                      </a:r>
                      <a:r>
                        <a:rPr lang="tr-TR" sz="9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İran, Irak</a:t>
                      </a:r>
                      <a:r>
                        <a:rPr lang="tr-TR" sz="9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Kuveyt, Umman, Katar, Suudi Arabistan, Birleşik Arap Emirlikleri, </a:t>
                      </a:r>
                      <a:r>
                        <a:rPr lang="tr-TR" sz="9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Yemen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Bölge 8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Pasifik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Avustralya, </a:t>
                      </a:r>
                      <a:r>
                        <a:rPr lang="tr-TR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Cook</a:t>
                      </a: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Adaları,</a:t>
                      </a:r>
                      <a:r>
                        <a:rPr lang="tr-TR" sz="9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Fiji, Kiribati, Marshall Adaları, Mikronezya, Nauru, </a:t>
                      </a: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Yeni Zelanda</a:t>
                      </a:r>
                      <a:r>
                        <a:rPr lang="tr-TR" sz="9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Niue, </a:t>
                      </a: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Palau,</a:t>
                      </a:r>
                      <a:r>
                        <a:rPr lang="tr-TR" sz="9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Papua Yeni Gine, Samoa, Solomon Adaları, Doğu Timor, Tonga, Tuvalu, Vanuatu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2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Bölge 9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Sahraaltı</a:t>
                      </a: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Afrika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Angola, Benin, Botsvana, Burkina Faso, Burundi, Kamerun, </a:t>
                      </a:r>
                      <a:r>
                        <a:rPr lang="tr-TR" sz="900" u="sng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Kabo</a:t>
                      </a: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Verde, Orta Afrika Cumhuriyeti, Çad, Komorlar, Kongo, Kongo Demokratik Cumhuriyeti, Fildişi Sahili, Cibuti, Ekvator </a:t>
                      </a:r>
                      <a:r>
                        <a:rPr lang="tr-TR" sz="900" u="sng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Ginesi</a:t>
                      </a: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Eritre, </a:t>
                      </a:r>
                      <a:r>
                        <a:rPr lang="tr-TR" sz="900" u="sng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Esvatini</a:t>
                      </a: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Etiyopya, Gabon, Gambiya, Gana, Gine, Gine-Bissau, Kenya, Lesoto, Liberya, Madagaskar, Malavi, Mali, Moritanya, </a:t>
                      </a:r>
                      <a:r>
                        <a:rPr lang="tr-TR" sz="900" u="sng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Morityus</a:t>
                      </a: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Mozambik, Namibya, Nijer, Nijerya, Ruanda, Sao Tome ve Principe</a:t>
                      </a:r>
                      <a:r>
                        <a:rPr lang="tr-TR" sz="9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Senegal, </a:t>
                      </a: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Seyşeller,</a:t>
                      </a:r>
                      <a:r>
                        <a:rPr lang="tr-TR" sz="9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Sierra Leone, Somali , Güney Afrika, Güney Sudan, Sudan, Tanzanya, Togo, Uganda, Zambiya, Zimbabve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1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Bölge 10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Latin Amerika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Arjantin, Bolivya, Brezilya, </a:t>
                      </a: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Şili,</a:t>
                      </a:r>
                      <a:r>
                        <a:rPr lang="tr-TR" sz="9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Kolombiya, Kosta Rika, </a:t>
                      </a:r>
                      <a:r>
                        <a:rPr lang="tr-TR" sz="900" u="sng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Ekvador</a:t>
                      </a: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El Salvador, Guatemala, Honduras, Meksika, Nikaragua, Panama, Paraguay, Peru, Uruguay, Venezuela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51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Bölge 11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Karayipler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Antigua Barbuda, Bahamalar, Barbados,</a:t>
                      </a:r>
                      <a:r>
                        <a:rPr lang="tr-TR" sz="9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Belize, Küba, Dominika, Dominik Cumhuriyeti, Grenada, Guyana, Haiti, Jamaika,</a:t>
                      </a:r>
                      <a:r>
                        <a:rPr lang="tr-TR" sz="9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Saint </a:t>
                      </a:r>
                      <a:r>
                        <a:rPr lang="tr-TR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Kitts</a:t>
                      </a: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ve Nevis</a:t>
                      </a:r>
                      <a:r>
                        <a:rPr lang="tr-TR" sz="9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Saint Lucia</a:t>
                      </a:r>
                      <a:r>
                        <a:rPr lang="tr-TR" sz="9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9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Saint Vincent ve Grenadinler, Surinam,</a:t>
                      </a:r>
                      <a:r>
                        <a:rPr lang="tr-TR" sz="9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Trinidad ve Tobago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Bölge 12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ABD ve Kanada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Amerika Birleşik Devletleri, Kanada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07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48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" y="188640"/>
            <a:ext cx="888480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72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07208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405</Words>
  <Application>Microsoft Macintosh PowerPoint</Application>
  <PresentationFormat>Ekran Gösterisi (4:3)</PresentationFormat>
  <Paragraphs>37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KA171 BİLGİLENDİRME TOPLANTISI</dc:title>
  <dc:creator>Adviye Baydar</dc:creator>
  <cp:lastModifiedBy>Meral Kınaytürk</cp:lastModifiedBy>
  <cp:revision>36</cp:revision>
  <cp:lastPrinted>2023-01-04T11:06:13Z</cp:lastPrinted>
  <dcterms:created xsi:type="dcterms:W3CDTF">2022-12-14T10:14:00Z</dcterms:created>
  <dcterms:modified xsi:type="dcterms:W3CDTF">2023-01-12T10:44:25Z</dcterms:modified>
</cp:coreProperties>
</file>